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4"/>
  </p:notesMasterIdLst>
  <p:handoutMasterIdLst>
    <p:handoutMasterId r:id="rId325"/>
  </p:handoutMasterIdLst>
  <p:sldIdLst>
    <p:sldId id="1212" r:id="rId2"/>
    <p:sldId id="268" r:id="rId3"/>
    <p:sldId id="1379" r:id="rId4"/>
    <p:sldId id="1446" r:id="rId5"/>
    <p:sldId id="1479" r:id="rId6"/>
    <p:sldId id="1482" r:id="rId7"/>
    <p:sldId id="1484" r:id="rId8"/>
    <p:sldId id="1486" r:id="rId9"/>
    <p:sldId id="1487" r:id="rId10"/>
    <p:sldId id="1489" r:id="rId11"/>
    <p:sldId id="1490" r:id="rId12"/>
    <p:sldId id="1491" r:id="rId13"/>
    <p:sldId id="1493" r:id="rId14"/>
    <p:sldId id="1499" r:id="rId15"/>
    <p:sldId id="1498" r:id="rId16"/>
    <p:sldId id="1501" r:id="rId17"/>
    <p:sldId id="1503" r:id="rId18"/>
    <p:sldId id="1504" r:id="rId19"/>
    <p:sldId id="1508" r:id="rId20"/>
    <p:sldId id="1507" r:id="rId21"/>
    <p:sldId id="1509" r:id="rId22"/>
    <p:sldId id="1510" r:id="rId23"/>
    <p:sldId id="1512" r:id="rId24"/>
    <p:sldId id="1513" r:id="rId25"/>
    <p:sldId id="1514" r:id="rId26"/>
    <p:sldId id="1516" r:id="rId27"/>
    <p:sldId id="1518" r:id="rId28"/>
    <p:sldId id="1521" r:id="rId29"/>
    <p:sldId id="1520" r:id="rId30"/>
    <p:sldId id="1522" r:id="rId31"/>
    <p:sldId id="1525" r:id="rId32"/>
    <p:sldId id="1526" r:id="rId33"/>
    <p:sldId id="1527" r:id="rId34"/>
    <p:sldId id="1528" r:id="rId35"/>
    <p:sldId id="1529" r:id="rId36"/>
    <p:sldId id="1530" r:id="rId37"/>
    <p:sldId id="1531" r:id="rId38"/>
    <p:sldId id="1532" r:id="rId39"/>
    <p:sldId id="1533" r:id="rId40"/>
    <p:sldId id="1534" r:id="rId41"/>
    <p:sldId id="1535" r:id="rId42"/>
    <p:sldId id="1536" r:id="rId43"/>
    <p:sldId id="1537" r:id="rId44"/>
    <p:sldId id="1538" r:id="rId45"/>
    <p:sldId id="1539" r:id="rId46"/>
    <p:sldId id="1540" r:id="rId47"/>
    <p:sldId id="1541" r:id="rId48"/>
    <p:sldId id="1542" r:id="rId49"/>
    <p:sldId id="1543" r:id="rId50"/>
    <p:sldId id="1544" r:id="rId51"/>
    <p:sldId id="1549" r:id="rId52"/>
    <p:sldId id="1550" r:id="rId53"/>
    <p:sldId id="1551" r:id="rId54"/>
    <p:sldId id="1552" r:id="rId55"/>
    <p:sldId id="1553" r:id="rId56"/>
    <p:sldId id="1554" r:id="rId57"/>
    <p:sldId id="1555" r:id="rId58"/>
    <p:sldId id="1556" r:id="rId59"/>
    <p:sldId id="1557" r:id="rId60"/>
    <p:sldId id="1558" r:id="rId61"/>
    <p:sldId id="1559" r:id="rId62"/>
    <p:sldId id="1560" r:id="rId63"/>
    <p:sldId id="1561" r:id="rId64"/>
    <p:sldId id="1562" r:id="rId65"/>
    <p:sldId id="1563" r:id="rId66"/>
    <p:sldId id="1564" r:id="rId67"/>
    <p:sldId id="1565" r:id="rId68"/>
    <p:sldId id="1566" r:id="rId69"/>
    <p:sldId id="1567" r:id="rId70"/>
    <p:sldId id="1568" r:id="rId71"/>
    <p:sldId id="1569" r:id="rId72"/>
    <p:sldId id="1570" r:id="rId73"/>
    <p:sldId id="1547" r:id="rId74"/>
    <p:sldId id="1573" r:id="rId75"/>
    <p:sldId id="1548" r:id="rId76"/>
    <p:sldId id="1546" r:id="rId77"/>
    <p:sldId id="1575" r:id="rId78"/>
    <p:sldId id="1576" r:id="rId79"/>
    <p:sldId id="1577" r:id="rId80"/>
    <p:sldId id="1574" r:id="rId81"/>
    <p:sldId id="1578" r:id="rId82"/>
    <p:sldId id="1579" r:id="rId83"/>
    <p:sldId id="1580" r:id="rId84"/>
    <p:sldId id="1581" r:id="rId85"/>
    <p:sldId id="1582" r:id="rId86"/>
    <p:sldId id="1583" r:id="rId87"/>
    <p:sldId id="1572" r:id="rId88"/>
    <p:sldId id="1584" r:id="rId89"/>
    <p:sldId id="1585" r:id="rId90"/>
    <p:sldId id="1586" r:id="rId91"/>
    <p:sldId id="1587" r:id="rId92"/>
    <p:sldId id="1592" r:id="rId93"/>
    <p:sldId id="1588" r:id="rId94"/>
    <p:sldId id="1545" r:id="rId95"/>
    <p:sldId id="1589" r:id="rId96"/>
    <p:sldId id="1590" r:id="rId97"/>
    <p:sldId id="1524" r:id="rId98"/>
    <p:sldId id="1594" r:id="rId99"/>
    <p:sldId id="1595" r:id="rId100"/>
    <p:sldId id="1596" r:id="rId101"/>
    <p:sldId id="1597" r:id="rId102"/>
    <p:sldId id="1600" r:id="rId103"/>
    <p:sldId id="1601" r:id="rId104"/>
    <p:sldId id="1602" r:id="rId105"/>
    <p:sldId id="1603" r:id="rId106"/>
    <p:sldId id="1605" r:id="rId107"/>
    <p:sldId id="1606" r:id="rId108"/>
    <p:sldId id="1607" r:id="rId109"/>
    <p:sldId id="1608" r:id="rId110"/>
    <p:sldId id="1609" r:id="rId111"/>
    <p:sldId id="1610" r:id="rId112"/>
    <p:sldId id="1611" r:id="rId113"/>
    <p:sldId id="1612" r:id="rId114"/>
    <p:sldId id="1613" r:id="rId115"/>
    <p:sldId id="1614" r:id="rId116"/>
    <p:sldId id="1615" r:id="rId117"/>
    <p:sldId id="1616" r:id="rId118"/>
    <p:sldId id="1617" r:id="rId119"/>
    <p:sldId id="1618" r:id="rId120"/>
    <p:sldId id="1619" r:id="rId121"/>
    <p:sldId id="1620" r:id="rId122"/>
    <p:sldId id="1622" r:id="rId123"/>
    <p:sldId id="1623" r:id="rId124"/>
    <p:sldId id="1624" r:id="rId125"/>
    <p:sldId id="1625" r:id="rId126"/>
    <p:sldId id="1626" r:id="rId127"/>
    <p:sldId id="1627" r:id="rId128"/>
    <p:sldId id="1628" r:id="rId129"/>
    <p:sldId id="1629" r:id="rId130"/>
    <p:sldId id="1631" r:id="rId131"/>
    <p:sldId id="1632" r:id="rId132"/>
    <p:sldId id="1633" r:id="rId133"/>
    <p:sldId id="1634" r:id="rId134"/>
    <p:sldId id="1635" r:id="rId135"/>
    <p:sldId id="1636" r:id="rId136"/>
    <p:sldId id="1637" r:id="rId137"/>
    <p:sldId id="1638" r:id="rId138"/>
    <p:sldId id="1639" r:id="rId139"/>
    <p:sldId id="1640" r:id="rId140"/>
    <p:sldId id="1641" r:id="rId141"/>
    <p:sldId id="1642" r:id="rId142"/>
    <p:sldId id="1643" r:id="rId143"/>
    <p:sldId id="1644" r:id="rId144"/>
    <p:sldId id="1646" r:id="rId145"/>
    <p:sldId id="1647" r:id="rId146"/>
    <p:sldId id="1648" r:id="rId147"/>
    <p:sldId id="1649" r:id="rId148"/>
    <p:sldId id="1650" r:id="rId149"/>
    <p:sldId id="1652" r:id="rId150"/>
    <p:sldId id="1654" r:id="rId151"/>
    <p:sldId id="1655" r:id="rId152"/>
    <p:sldId id="1656" r:id="rId153"/>
    <p:sldId id="1657" r:id="rId154"/>
    <p:sldId id="1658" r:id="rId155"/>
    <p:sldId id="1659" r:id="rId156"/>
    <p:sldId id="1660" r:id="rId157"/>
    <p:sldId id="1661" r:id="rId158"/>
    <p:sldId id="1662" r:id="rId159"/>
    <p:sldId id="1663" r:id="rId160"/>
    <p:sldId id="1664" r:id="rId161"/>
    <p:sldId id="1665" r:id="rId162"/>
    <p:sldId id="1666" r:id="rId163"/>
    <p:sldId id="1667" r:id="rId164"/>
    <p:sldId id="1668" r:id="rId165"/>
    <p:sldId id="1653" r:id="rId166"/>
    <p:sldId id="1669" r:id="rId167"/>
    <p:sldId id="1670" r:id="rId168"/>
    <p:sldId id="1671" r:id="rId169"/>
    <p:sldId id="1673" r:id="rId170"/>
    <p:sldId id="1674" r:id="rId171"/>
    <p:sldId id="1675" r:id="rId172"/>
    <p:sldId id="1676" r:id="rId173"/>
    <p:sldId id="1677" r:id="rId174"/>
    <p:sldId id="1678" r:id="rId175"/>
    <p:sldId id="1679" r:id="rId176"/>
    <p:sldId id="1680" r:id="rId177"/>
    <p:sldId id="1681" r:id="rId178"/>
    <p:sldId id="1682" r:id="rId179"/>
    <p:sldId id="1683" r:id="rId180"/>
    <p:sldId id="1684" r:id="rId181"/>
    <p:sldId id="1685" r:id="rId182"/>
    <p:sldId id="1686" r:id="rId183"/>
    <p:sldId id="1687" r:id="rId184"/>
    <p:sldId id="1688" r:id="rId185"/>
    <p:sldId id="1689" r:id="rId186"/>
    <p:sldId id="1690" r:id="rId187"/>
    <p:sldId id="1691" r:id="rId188"/>
    <p:sldId id="1692" r:id="rId189"/>
    <p:sldId id="1693" r:id="rId190"/>
    <p:sldId id="1694" r:id="rId191"/>
    <p:sldId id="1695" r:id="rId192"/>
    <p:sldId id="1696" r:id="rId193"/>
    <p:sldId id="1698" r:id="rId194"/>
    <p:sldId id="1699" r:id="rId195"/>
    <p:sldId id="1700" r:id="rId196"/>
    <p:sldId id="1701" r:id="rId197"/>
    <p:sldId id="1702" r:id="rId198"/>
    <p:sldId id="1703" r:id="rId199"/>
    <p:sldId id="1704" r:id="rId200"/>
    <p:sldId id="1705" r:id="rId201"/>
    <p:sldId id="1706" r:id="rId202"/>
    <p:sldId id="1707" r:id="rId203"/>
    <p:sldId id="1708" r:id="rId204"/>
    <p:sldId id="1709" r:id="rId205"/>
    <p:sldId id="1710" r:id="rId206"/>
    <p:sldId id="1711" r:id="rId207"/>
    <p:sldId id="1712" r:id="rId208"/>
    <p:sldId id="1713" r:id="rId209"/>
    <p:sldId id="1714" r:id="rId210"/>
    <p:sldId id="1697" r:id="rId211"/>
    <p:sldId id="1717" r:id="rId212"/>
    <p:sldId id="1718" r:id="rId213"/>
    <p:sldId id="1719" r:id="rId214"/>
    <p:sldId id="1720" r:id="rId215"/>
    <p:sldId id="1721" r:id="rId216"/>
    <p:sldId id="1722" r:id="rId217"/>
    <p:sldId id="1723" r:id="rId218"/>
    <p:sldId id="1724" r:id="rId219"/>
    <p:sldId id="1716" r:id="rId220"/>
    <p:sldId id="1727" r:id="rId221"/>
    <p:sldId id="1728" r:id="rId222"/>
    <p:sldId id="1729" r:id="rId223"/>
    <p:sldId id="1730" r:id="rId224"/>
    <p:sldId id="1731" r:id="rId225"/>
    <p:sldId id="1732" r:id="rId226"/>
    <p:sldId id="1733" r:id="rId227"/>
    <p:sldId id="1734" r:id="rId228"/>
    <p:sldId id="1735" r:id="rId229"/>
    <p:sldId id="1736" r:id="rId230"/>
    <p:sldId id="1737" r:id="rId231"/>
    <p:sldId id="1738" r:id="rId232"/>
    <p:sldId id="1739" r:id="rId233"/>
    <p:sldId id="1740" r:id="rId234"/>
    <p:sldId id="1741" r:id="rId235"/>
    <p:sldId id="1742" r:id="rId236"/>
    <p:sldId id="1743" r:id="rId237"/>
    <p:sldId id="1744" r:id="rId238"/>
    <p:sldId id="1745" r:id="rId239"/>
    <p:sldId id="1746" r:id="rId240"/>
    <p:sldId id="1747" r:id="rId241"/>
    <p:sldId id="1726" r:id="rId242"/>
    <p:sldId id="1748" r:id="rId243"/>
    <p:sldId id="1749" r:id="rId244"/>
    <p:sldId id="1750" r:id="rId245"/>
    <p:sldId id="1751" r:id="rId246"/>
    <p:sldId id="1752" r:id="rId247"/>
    <p:sldId id="1753" r:id="rId248"/>
    <p:sldId id="1754" r:id="rId249"/>
    <p:sldId id="1755" r:id="rId250"/>
    <p:sldId id="1756" r:id="rId251"/>
    <p:sldId id="1757" r:id="rId252"/>
    <p:sldId id="1758" r:id="rId253"/>
    <p:sldId id="1759" r:id="rId254"/>
    <p:sldId id="1760" r:id="rId255"/>
    <p:sldId id="1761" r:id="rId256"/>
    <p:sldId id="1762" r:id="rId257"/>
    <p:sldId id="1763" r:id="rId258"/>
    <p:sldId id="1764" r:id="rId259"/>
    <p:sldId id="1765" r:id="rId260"/>
    <p:sldId id="1766" r:id="rId261"/>
    <p:sldId id="1767" r:id="rId262"/>
    <p:sldId id="1768" r:id="rId263"/>
    <p:sldId id="1769" r:id="rId264"/>
    <p:sldId id="1770" r:id="rId265"/>
    <p:sldId id="1725" r:id="rId266"/>
    <p:sldId id="1715" r:id="rId267"/>
    <p:sldId id="1771" r:id="rId268"/>
    <p:sldId id="1772" r:id="rId269"/>
    <p:sldId id="1773" r:id="rId270"/>
    <p:sldId id="1774" r:id="rId271"/>
    <p:sldId id="1672" r:id="rId272"/>
    <p:sldId id="1651" r:id="rId273"/>
    <p:sldId id="1775" r:id="rId274"/>
    <p:sldId id="1776" r:id="rId275"/>
    <p:sldId id="1645" r:id="rId276"/>
    <p:sldId id="1777" r:id="rId277"/>
    <p:sldId id="1630" r:id="rId278"/>
    <p:sldId id="1778" r:id="rId279"/>
    <p:sldId id="1779" r:id="rId280"/>
    <p:sldId id="1780" r:id="rId281"/>
    <p:sldId id="1781" r:id="rId282"/>
    <p:sldId id="1782" r:id="rId283"/>
    <p:sldId id="1783" r:id="rId284"/>
    <p:sldId id="1784" r:id="rId285"/>
    <p:sldId id="1785" r:id="rId286"/>
    <p:sldId id="1786" r:id="rId287"/>
    <p:sldId id="1787" r:id="rId288"/>
    <p:sldId id="1788" r:id="rId289"/>
    <p:sldId id="1789" r:id="rId290"/>
    <p:sldId id="1791" r:id="rId291"/>
    <p:sldId id="1621" r:id="rId292"/>
    <p:sldId id="1794" r:id="rId293"/>
    <p:sldId id="1795" r:id="rId294"/>
    <p:sldId id="1797" r:id="rId295"/>
    <p:sldId id="1798" r:id="rId296"/>
    <p:sldId id="1799" r:id="rId297"/>
    <p:sldId id="1800" r:id="rId298"/>
    <p:sldId id="1801" r:id="rId299"/>
    <p:sldId id="1802" r:id="rId300"/>
    <p:sldId id="1803" r:id="rId301"/>
    <p:sldId id="1804" r:id="rId302"/>
    <p:sldId id="1805" r:id="rId303"/>
    <p:sldId id="1806" r:id="rId304"/>
    <p:sldId id="1807" r:id="rId305"/>
    <p:sldId id="1796" r:id="rId306"/>
    <p:sldId id="1793" r:id="rId307"/>
    <p:sldId id="1808" r:id="rId308"/>
    <p:sldId id="1809" r:id="rId309"/>
    <p:sldId id="1810" r:id="rId310"/>
    <p:sldId id="1811" r:id="rId311"/>
    <p:sldId id="1812" r:id="rId312"/>
    <p:sldId id="1792" r:id="rId313"/>
    <p:sldId id="1813" r:id="rId314"/>
    <p:sldId id="1814" r:id="rId315"/>
    <p:sldId id="1815" r:id="rId316"/>
    <p:sldId id="1816" r:id="rId317"/>
    <p:sldId id="1817" r:id="rId318"/>
    <p:sldId id="1818" r:id="rId319"/>
    <p:sldId id="1819" r:id="rId320"/>
    <p:sldId id="1820" r:id="rId321"/>
    <p:sldId id="1821" r:id="rId322"/>
    <p:sldId id="1822" r:id="rId323"/>
  </p:sldIdLst>
  <p:sldSz cx="9144000" cy="6858000" type="screen4x3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>
      <p:cViewPr>
        <p:scale>
          <a:sx n="115" d="100"/>
          <a:sy n="115" d="100"/>
        </p:scale>
        <p:origin x="1482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2700" y="-10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notesMaster" Target="notesMasters/notesMaster1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presProps" Target="presProp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viewProps" Target="viewProp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handoutMaster" Target="handoutMasters/handoutMaster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F321C22-868C-4F07-B6A4-F06B99D5415A}" type="datetimeFigureOut">
              <a:rPr lang="pt-BR"/>
              <a:pPr>
                <a:defRPr/>
              </a:pPr>
              <a:t>07/03/2017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46E17B4-2D1F-4EB2-AE05-9EDCBB67521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5469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CFA7790-EA15-479B-AF63-93CE6C35B42E}" type="datetimeFigureOut">
              <a:rPr lang="pt-BR"/>
              <a:pPr>
                <a:defRPr/>
              </a:pPr>
              <a:t>07/03/2017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1438E59-D45F-43DC-BC8B-477FB0CB4A5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80957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  <p:extLst>
      <p:ext uri="{BB962C8B-B14F-4D97-AF65-F5344CB8AC3E}">
        <p14:creationId xmlns:p14="http://schemas.microsoft.com/office/powerpoint/2010/main" val="457983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60401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43852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30830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97243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26476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14186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37357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341384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16834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4756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28028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Rodapé 8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poio@blucher.com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ângulo retângulo 2"/>
          <p:cNvSpPr/>
          <p:nvPr/>
        </p:nvSpPr>
        <p:spPr>
          <a:xfrm rot="16200000">
            <a:off x="7536657" y="5034756"/>
            <a:ext cx="1214438" cy="1216025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392113" y="320675"/>
            <a:ext cx="8359775" cy="5929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357563" y="5892800"/>
            <a:ext cx="2500312" cy="642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642938" y="749300"/>
            <a:ext cx="793115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/>
              <a:t>Caro Professor,</a:t>
            </a:r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Este material de apoio é gratuito e para uso exclusivo em sala de aula. Não pode ser comercializado.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Ele não contém vírus ou qualquer instrumento de controle sobre seu uso.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Queremos ouvir sua opinião e suas sugestões sobre como aprimorar esta ferramenta e esperamos com ela contribuir para o sucesso de sua aula.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Por favor, escreva para </a:t>
            </a:r>
            <a:r>
              <a:rPr lang="pt-BR">
                <a:hlinkClick r:id="rId3"/>
              </a:rPr>
              <a:t>apoio@blucher.com.br</a:t>
            </a:r>
            <a:endParaRPr lang="pt-BR"/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Boa aula!</a:t>
            </a:r>
          </a:p>
          <a:p>
            <a:pPr eaLnBrk="1" hangingPunct="1"/>
            <a:endParaRPr lang="pt-BR"/>
          </a:p>
          <a:p>
            <a:pPr eaLnBrk="1" hangingPunct="1"/>
            <a:endParaRPr lang="pt-BR"/>
          </a:p>
        </p:txBody>
      </p:sp>
      <p:pic>
        <p:nvPicPr>
          <p:cNvPr id="2054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5929313"/>
            <a:ext cx="18796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29527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8415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19" y="980728"/>
            <a:ext cx="4038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1565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08720"/>
            <a:ext cx="40767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8155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842" y="1052736"/>
            <a:ext cx="38671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936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05124" y="-407441"/>
            <a:ext cx="333375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01498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4664"/>
            <a:ext cx="393382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3951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64704"/>
            <a:ext cx="32385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7961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61827" y="-542503"/>
            <a:ext cx="340995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1034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404664"/>
            <a:ext cx="38481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8517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7" y="404664"/>
            <a:ext cx="33242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6533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19412" y="-52734"/>
            <a:ext cx="3305175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96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2" y="1556792"/>
            <a:ext cx="29622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3135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620688"/>
            <a:ext cx="2952328" cy="375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4500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05534" y="-277142"/>
            <a:ext cx="31146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9520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95612" y="-282475"/>
            <a:ext cx="315277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27958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2656"/>
            <a:ext cx="3392785" cy="411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05235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96752"/>
            <a:ext cx="26955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2937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908720"/>
            <a:ext cx="375285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373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03165"/>
            <a:ext cx="39433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0114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293" y="1124744"/>
            <a:ext cx="37719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1431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83682" y="-61490"/>
            <a:ext cx="36480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7129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404664"/>
            <a:ext cx="35814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97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1619250"/>
            <a:ext cx="27527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408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00125"/>
            <a:ext cx="39528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5817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9881" y="-350862"/>
            <a:ext cx="349567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982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63" y="1196752"/>
            <a:ext cx="37433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241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91736" y="-46062"/>
            <a:ext cx="3562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7075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91122" y="138336"/>
            <a:ext cx="319087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4282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692696"/>
            <a:ext cx="37528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001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689" y="1196752"/>
            <a:ext cx="39433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8082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87995"/>
            <a:ext cx="37338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9959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18623" y="-244946"/>
            <a:ext cx="32766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663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20" y="908655"/>
            <a:ext cx="37147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22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40768"/>
            <a:ext cx="27241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5155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52736"/>
            <a:ext cx="40100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0500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8100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9076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45" y="1052736"/>
            <a:ext cx="36099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809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26556" y="-88354"/>
            <a:ext cx="33623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1370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64" y="332656"/>
            <a:ext cx="38481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37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24744"/>
            <a:ext cx="34956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0388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00561" y="43855"/>
            <a:ext cx="35052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031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48680"/>
            <a:ext cx="3177331" cy="389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7035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7" y="836712"/>
            <a:ext cx="38957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6037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81275" y="-176361"/>
            <a:ext cx="39814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13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4"/>
            <a:ext cx="7772400" cy="11333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200" dirty="0">
                <a:latin typeface="+mj-lt"/>
                <a:ea typeface="+mj-ea"/>
                <a:cs typeface="Arial" pitchFamily="34" charset="0"/>
              </a:rPr>
              <a:t>Introdução às linguagens de programação para CLP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28663" y="2635418"/>
            <a:ext cx="764381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</a:t>
            </a:r>
          </a:p>
          <a:p>
            <a:pPr algn="ctr" eaLnBrk="1" hangingPunct="1"/>
            <a:r>
              <a:rPr lang="pt-BR" sz="3200" dirty="0"/>
              <a:t>Norma IEC 61131-3 aplicada ao</a:t>
            </a:r>
          </a:p>
          <a:p>
            <a:pPr algn="ctr" eaLnBrk="1" hangingPunct="1"/>
            <a:r>
              <a:rPr lang="pt-BR" sz="3200" dirty="0"/>
              <a:t>Controlador Lógico Programável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0731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19" y="692696"/>
            <a:ext cx="2927400" cy="359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2141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08720"/>
            <a:ext cx="30099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455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908720"/>
            <a:ext cx="306705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3990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36937" y="-36537"/>
            <a:ext cx="362902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3029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70" y="404664"/>
            <a:ext cx="3378498" cy="407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6535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692696"/>
            <a:ext cx="39147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602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9433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0694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46478" y="-397916"/>
            <a:ext cx="338137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1512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56" y="476672"/>
            <a:ext cx="3208858" cy="4088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189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01464" y="-327049"/>
            <a:ext cx="35052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87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9147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7844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608" y="332656"/>
            <a:ext cx="3406221" cy="425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2059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764704"/>
            <a:ext cx="381952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8926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052736"/>
            <a:ext cx="36957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5604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660" y="1196752"/>
            <a:ext cx="38290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7238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052736"/>
            <a:ext cx="37338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7691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24744"/>
            <a:ext cx="393382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4002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40768"/>
            <a:ext cx="39243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2019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62" y="836712"/>
            <a:ext cx="40671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925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38004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2011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12" y="836712"/>
            <a:ext cx="36099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38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908720"/>
            <a:ext cx="37719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1191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005" y="1052736"/>
            <a:ext cx="37909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16573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908720"/>
            <a:ext cx="32385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9479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24721" y="-140171"/>
            <a:ext cx="347662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1948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08720"/>
            <a:ext cx="38385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13608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85" y="698303"/>
            <a:ext cx="2571268" cy="366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3794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78" y="692696"/>
            <a:ext cx="30861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0310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052736"/>
            <a:ext cx="39052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1336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836712"/>
            <a:ext cx="386715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9530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836712"/>
            <a:ext cx="23622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612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834223"/>
            <a:ext cx="34575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241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57" y="908720"/>
            <a:ext cx="38195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2000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980728"/>
            <a:ext cx="38576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1615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96752"/>
            <a:ext cx="3429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29751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24744"/>
            <a:ext cx="40005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7963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620688"/>
            <a:ext cx="38195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61105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3457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2489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97981" y="-269329"/>
            <a:ext cx="341947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3971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23" y="764704"/>
            <a:ext cx="389572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2082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14" y="908720"/>
            <a:ext cx="3124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75530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519" y="1052736"/>
            <a:ext cx="39624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202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4664"/>
            <a:ext cx="376237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004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08720"/>
            <a:ext cx="31908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60154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052736"/>
            <a:ext cx="36576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54347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22587"/>
            <a:ext cx="38671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2049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85830" y="-298474"/>
            <a:ext cx="352425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6391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764704"/>
            <a:ext cx="3905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3743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31" y="980728"/>
            <a:ext cx="39909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8436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70" y="1124744"/>
            <a:ext cx="39814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25532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12" y="1196752"/>
            <a:ext cx="39528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6376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691" y="692696"/>
            <a:ext cx="3390055" cy="364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46451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381" y="1052736"/>
            <a:ext cx="387667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48116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82" y="332656"/>
            <a:ext cx="3828181" cy="44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649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4"/>
            <a:ext cx="7772400" cy="11333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200" dirty="0">
                <a:latin typeface="+mj-lt"/>
                <a:ea typeface="+mj-ea"/>
                <a:cs typeface="Arial" pitchFamily="34" charset="0"/>
              </a:rPr>
              <a:t>Introdução às linguagens de programação para CLP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28663" y="2635418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3</a:t>
            </a:r>
          </a:p>
          <a:p>
            <a:pPr algn="ctr" eaLnBrk="1" hangingPunct="1"/>
            <a:r>
              <a:rPr lang="pt-BR" sz="3200" dirty="0"/>
              <a:t>Elementos comuns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90394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33" y="980728"/>
            <a:ext cx="325755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75978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47963" y="-92546"/>
            <a:ext cx="364807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64531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32656"/>
            <a:ext cx="3061890" cy="42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6965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908720"/>
            <a:ext cx="26479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0585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31604" y="-31204"/>
            <a:ext cx="353377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327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2447"/>
            <a:ext cx="3363228" cy="391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15391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55" y="1052736"/>
            <a:ext cx="38862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1210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24744"/>
            <a:ext cx="39338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8731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78931" y="-158650"/>
            <a:ext cx="3457575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3809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590" y="620688"/>
            <a:ext cx="2986258" cy="386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33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75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5143500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1885" y="946150"/>
            <a:ext cx="3374108" cy="4605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218" y="476672"/>
            <a:ext cx="3125001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9164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52736"/>
            <a:ext cx="39909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6137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72" y="764704"/>
            <a:ext cx="36385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11169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05100" y="-447253"/>
            <a:ext cx="37338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2707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27186"/>
            <a:ext cx="2808312" cy="417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70342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40768"/>
            <a:ext cx="18954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4547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9052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65575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37" y="1268760"/>
            <a:ext cx="29622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2811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379" y="1323975"/>
            <a:ext cx="273367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43822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569" y="692696"/>
            <a:ext cx="3924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66885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1124744"/>
            <a:ext cx="39909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87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412776"/>
            <a:ext cx="4038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23398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287" y="980728"/>
            <a:ext cx="333375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79113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836712"/>
            <a:ext cx="37814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3828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8290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56327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4664"/>
            <a:ext cx="394335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80787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7" y="1052736"/>
            <a:ext cx="40862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99501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52736"/>
            <a:ext cx="32289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94683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2" y="1052736"/>
            <a:ext cx="30003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9074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28700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23760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85" y="1124744"/>
            <a:ext cx="34099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63873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95" y="1114425"/>
            <a:ext cx="3810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94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2" y="1209675"/>
            <a:ext cx="38766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74324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84515" y="-231799"/>
            <a:ext cx="355282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68848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2" y="548680"/>
            <a:ext cx="22002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5158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020" y="1268760"/>
            <a:ext cx="38671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13006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836712"/>
            <a:ext cx="37338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59414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1340768"/>
            <a:ext cx="38481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161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685" y="1340768"/>
            <a:ext cx="3943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28700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04" y="1052736"/>
            <a:ext cx="38766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973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089" y="1196752"/>
            <a:ext cx="37814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9136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45" y="1052736"/>
            <a:ext cx="38195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2651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06" y="908720"/>
            <a:ext cx="30956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11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69" y="1196752"/>
            <a:ext cx="37719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55088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2776"/>
            <a:ext cx="37719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55209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268760"/>
            <a:ext cx="38290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393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85825"/>
            <a:ext cx="37909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78750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556792"/>
            <a:ext cx="38290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4021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47" y="1052736"/>
            <a:ext cx="41148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1882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08720"/>
            <a:ext cx="28956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01143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36" y="1268760"/>
            <a:ext cx="37814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15726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10" y="1484784"/>
            <a:ext cx="37814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969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68760"/>
            <a:ext cx="38100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57952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268760"/>
            <a:ext cx="39243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551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2776"/>
            <a:ext cx="38671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35652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2" y="764704"/>
            <a:ext cx="284797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30677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485" y="908720"/>
            <a:ext cx="35718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70796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980728"/>
            <a:ext cx="29718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93389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412776"/>
            <a:ext cx="3790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51606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381" y="1052736"/>
            <a:ext cx="38766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15541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40768"/>
            <a:ext cx="396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42364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48982" y="-197891"/>
            <a:ext cx="36290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07134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8" y="476672"/>
            <a:ext cx="367665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3936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7" y="1700808"/>
            <a:ext cx="38957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75949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95" y="1196752"/>
            <a:ext cx="38862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45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2776"/>
            <a:ext cx="40481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47721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2" y="1556792"/>
            <a:ext cx="3876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32370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33674" y="-241324"/>
            <a:ext cx="36766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24439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1" y="476672"/>
            <a:ext cx="22764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03057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70" y="1196752"/>
            <a:ext cx="38290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98013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40768"/>
            <a:ext cx="38671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7801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1412776"/>
            <a:ext cx="38671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54207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58" y="1268398"/>
            <a:ext cx="39243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58019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40768"/>
            <a:ext cx="39433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16077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268760"/>
            <a:ext cx="33909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05409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354" y="836712"/>
            <a:ext cx="31337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335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470844"/>
            <a:ext cx="24955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6513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24174" y="341983"/>
            <a:ext cx="329565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85516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8680"/>
            <a:ext cx="2362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00501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28560" y="-229517"/>
            <a:ext cx="302895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02788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24744"/>
            <a:ext cx="38385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92155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74168" y="-139600"/>
            <a:ext cx="34671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76075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8481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58902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385862"/>
            <a:ext cx="36766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34990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52736"/>
            <a:ext cx="38671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97504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10" y="1556792"/>
            <a:ext cx="37814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455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</p:spTree>
    <p:extLst>
      <p:ext uri="{BB962C8B-B14F-4D97-AF65-F5344CB8AC3E}">
        <p14:creationId xmlns:p14="http://schemas.microsoft.com/office/powerpoint/2010/main" val="197272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19" y="1124744"/>
            <a:ext cx="34290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70510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</p:spTree>
    <p:extLst>
      <p:ext uri="{BB962C8B-B14F-4D97-AF65-F5344CB8AC3E}">
        <p14:creationId xmlns:p14="http://schemas.microsoft.com/office/powerpoint/2010/main" val="17617665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2" y="1340768"/>
            <a:ext cx="38385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02986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2776"/>
            <a:ext cx="38290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24028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800100"/>
            <a:ext cx="41243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67439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2" y="1052736"/>
            <a:ext cx="27717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6950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2776"/>
            <a:ext cx="38195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80766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205" y="1340768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75611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2776"/>
            <a:ext cx="378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4995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47974" y="-2058"/>
            <a:ext cx="344805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03378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8" y="620688"/>
            <a:ext cx="23336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462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4"/>
            <a:ext cx="7772400" cy="11333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200" dirty="0">
                <a:latin typeface="+mj-lt"/>
                <a:ea typeface="+mj-ea"/>
                <a:cs typeface="Arial" pitchFamily="34" charset="0"/>
              </a:rPr>
              <a:t>Introdução às linguagens de programação para CLP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28663" y="2635418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4</a:t>
            </a:r>
          </a:p>
          <a:p>
            <a:pPr algn="ctr" eaLnBrk="1" hangingPunct="1"/>
            <a:r>
              <a:rPr lang="pt-BR" sz="3200" dirty="0"/>
              <a:t>Linguagens textuais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62412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00808"/>
            <a:ext cx="38100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27307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03" y="1628800"/>
            <a:ext cx="39052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19599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064" y="1412776"/>
            <a:ext cx="37338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95951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839" y="1412776"/>
            <a:ext cx="3838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25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2776"/>
            <a:ext cx="39338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31415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1268760"/>
            <a:ext cx="38195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84974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52736"/>
            <a:ext cx="40481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77482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8680"/>
            <a:ext cx="242887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25217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928" y="1268760"/>
            <a:ext cx="37338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7147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376" y="1214438"/>
            <a:ext cx="37528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45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484784"/>
            <a:ext cx="38290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04221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1052736"/>
            <a:ext cx="38195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222406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84784"/>
            <a:ext cx="3848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38675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44" y="1412776"/>
            <a:ext cx="38671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33579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880" y="573073"/>
            <a:ext cx="2749677" cy="4076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1728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545" y="332656"/>
            <a:ext cx="23241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12248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92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81" y="1200150"/>
            <a:ext cx="31146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412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87232" y="-421158"/>
            <a:ext cx="333375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31300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69" y="548680"/>
            <a:ext cx="27813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74688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520" y="1285875"/>
            <a:ext cx="28289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26301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24744"/>
            <a:ext cx="35242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18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4"/>
            <a:ext cx="7772400" cy="11333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200" dirty="0">
                <a:latin typeface="+mj-lt"/>
                <a:ea typeface="+mj-ea"/>
                <a:cs typeface="Arial" pitchFamily="34" charset="0"/>
              </a:rPr>
              <a:t>Introdução às linguagens de programação para CLP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28663" y="2635418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</a:t>
            </a:r>
          </a:p>
          <a:p>
            <a:pPr algn="ctr" eaLnBrk="1" hangingPunct="1"/>
            <a:r>
              <a:rPr lang="pt-BR" sz="3200" dirty="0"/>
              <a:t>Controlador Lógico Programável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164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533" y="484436"/>
            <a:ext cx="3496333" cy="405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91765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068" y="836712"/>
            <a:ext cx="26955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88916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549" y="1412776"/>
            <a:ext cx="39909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98946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0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2776"/>
            <a:ext cx="39433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89126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</p:spTree>
    <p:extLst>
      <p:ext uri="{BB962C8B-B14F-4D97-AF65-F5344CB8AC3E}">
        <p14:creationId xmlns:p14="http://schemas.microsoft.com/office/powerpoint/2010/main" val="32851677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85888"/>
            <a:ext cx="37719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48698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58" y="923925"/>
            <a:ext cx="34671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11549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31319" y="-273521"/>
            <a:ext cx="335280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96935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24" y="476672"/>
            <a:ext cx="22479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41300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358" y="1700808"/>
            <a:ext cx="3800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13410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196752"/>
            <a:ext cx="37623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385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40768"/>
            <a:ext cx="28575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74937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1500188"/>
            <a:ext cx="38576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60325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8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484784"/>
            <a:ext cx="38290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71140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556792"/>
            <a:ext cx="37719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16758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10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269" y="1124744"/>
            <a:ext cx="33909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43028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11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80728"/>
            <a:ext cx="3200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206704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83669" y="-107404"/>
            <a:ext cx="38481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01319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13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94" y="548680"/>
            <a:ext cx="23050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05963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986" y="1340768"/>
            <a:ext cx="39338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23715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84784"/>
            <a:ext cx="37814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29502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2776"/>
            <a:ext cx="3876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436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908720"/>
            <a:ext cx="30575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59853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17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956" y="1340768"/>
            <a:ext cx="38195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23027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1412776"/>
            <a:ext cx="38481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00983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2" y="1412776"/>
            <a:ext cx="39147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716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29241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562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8481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80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497707"/>
            <a:ext cx="24003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224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519" y="836712"/>
            <a:ext cx="38481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83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11399"/>
            <a:ext cx="3819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301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88469" y="-66451"/>
            <a:ext cx="32385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617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3819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51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052736"/>
            <a:ext cx="427933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48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23220" y="193204"/>
            <a:ext cx="35623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272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1371600"/>
            <a:ext cx="2514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088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36081" y="-129505"/>
            <a:ext cx="3343275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675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62" y="1052736"/>
            <a:ext cx="32480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557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45581" y="112242"/>
            <a:ext cx="37242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689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1124744"/>
            <a:ext cx="29432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210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56" y="548680"/>
            <a:ext cx="26765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410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2274" y="-72925"/>
            <a:ext cx="321945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365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856" y="1381125"/>
            <a:ext cx="313372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691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462" y="1484784"/>
            <a:ext cx="24479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86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399" y="1150615"/>
            <a:ext cx="28479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924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67024" y="-211608"/>
            <a:ext cx="340995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60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962025"/>
            <a:ext cx="22288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021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38450" y="-168746"/>
            <a:ext cx="34671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830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52736"/>
            <a:ext cx="23717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144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40819" y="212254"/>
            <a:ext cx="3733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406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23950"/>
            <a:ext cx="34194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602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10048" y="-275232"/>
            <a:ext cx="387667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275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9" y="1371600"/>
            <a:ext cx="29718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4080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24744"/>
            <a:ext cx="338823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006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88468" y="-272950"/>
            <a:ext cx="32385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552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68760"/>
            <a:ext cx="30384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905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256531"/>
            <a:ext cx="29146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850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96752"/>
            <a:ext cx="33528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249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08720"/>
            <a:ext cx="30861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452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17713" y="-305717"/>
            <a:ext cx="30956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606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00175"/>
            <a:ext cx="38100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600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52500"/>
            <a:ext cx="39338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7452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481" y="548680"/>
            <a:ext cx="380047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841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196752"/>
            <a:ext cx="33718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02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980728"/>
            <a:ext cx="37719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1826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131" y="1052736"/>
            <a:ext cx="40671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5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35274"/>
            <a:ext cx="4149519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925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7" y="1556792"/>
            <a:ext cx="36290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441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52750" y="91852"/>
            <a:ext cx="32385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483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200150"/>
            <a:ext cx="16573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073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908720"/>
            <a:ext cx="29432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0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08" y="1124744"/>
            <a:ext cx="35147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250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1556792"/>
            <a:ext cx="30861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021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25607" y="16421"/>
            <a:ext cx="3600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0213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02756" y="-181892"/>
            <a:ext cx="320992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2319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77354" y="993"/>
            <a:ext cx="35242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1443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92785" y="111671"/>
            <a:ext cx="35433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809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238" y="1524794"/>
            <a:ext cx="4022962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856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052736"/>
            <a:ext cx="25812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944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44" y="980728"/>
            <a:ext cx="38004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6701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00201" y="-517549"/>
            <a:ext cx="3486150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668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96752"/>
            <a:ext cx="40195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7375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46546" y="-78829"/>
            <a:ext cx="34480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69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41129" y="31279"/>
            <a:ext cx="35337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293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79682"/>
            <a:ext cx="34290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9089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52736"/>
            <a:ext cx="34385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786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7" y="836712"/>
            <a:ext cx="40481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673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162050"/>
            <a:ext cx="32575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37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56792"/>
            <a:ext cx="292417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5285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6712"/>
            <a:ext cx="39624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773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45839" y="-364579"/>
            <a:ext cx="340995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2556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4"/>
            <a:ext cx="7772400" cy="11333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200" dirty="0">
                <a:latin typeface="+mj-lt"/>
                <a:ea typeface="+mj-ea"/>
                <a:cs typeface="Arial" pitchFamily="34" charset="0"/>
              </a:rPr>
              <a:t>Introdução às linguagens de programação para CLP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28663" y="2635418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5</a:t>
            </a:r>
          </a:p>
          <a:p>
            <a:pPr algn="ctr" eaLnBrk="1" hangingPunct="1"/>
            <a:r>
              <a:rPr lang="pt-BR" sz="3200" dirty="0"/>
              <a:t>Linguagens gráficas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7023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24744"/>
            <a:ext cx="39528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8175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96752"/>
            <a:ext cx="38957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6784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7" y="1268760"/>
            <a:ext cx="40100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4782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1340768"/>
            <a:ext cx="3781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2306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08720"/>
            <a:ext cx="33528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9857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1052736"/>
            <a:ext cx="38671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0285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Introdução às linguagens de programação para CLP –  Edilson Alfredo da Silva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1124744"/>
            <a:ext cx="38195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2630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 Clássico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169 - Silva - Introdução às linguagens de programação para CLP</Template>
  <TotalTime>0</TotalTime>
  <Words>7825</Words>
  <Application>Microsoft Office PowerPoint</Application>
  <PresentationFormat>Apresentação na tela (4:3)</PresentationFormat>
  <Paragraphs>988</Paragraphs>
  <Slides>322</Slides>
  <Notes>322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322</vt:i4>
      </vt:variant>
    </vt:vector>
  </HeadingPairs>
  <TitlesOfParts>
    <vt:vector size="326" baseType="lpstr">
      <vt:lpstr>Arial</vt:lpstr>
      <vt:lpstr>Calibri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Jonatas Eliakim</dc:creator>
  <cp:lastModifiedBy>Jonatas Eliakim</cp:lastModifiedBy>
  <cp:revision>1</cp:revision>
  <dcterms:created xsi:type="dcterms:W3CDTF">2017-03-07T14:06:20Z</dcterms:created>
  <dcterms:modified xsi:type="dcterms:W3CDTF">2017-03-07T14:07:20Z</dcterms:modified>
</cp:coreProperties>
</file>